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8" r:id="rId3"/>
    <p:sldId id="259" r:id="rId4"/>
    <p:sldId id="262" r:id="rId5"/>
    <p:sldId id="261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264E3-5853-40FC-A174-D26BDBA40F4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0C46578-6EE0-42F7-AE0F-3C5DD63EA77A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每月薪資總額</a:t>
          </a:r>
          <a:endParaRPr lang="en-US" altLang="zh-TW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基本工資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1.5</a:t>
          </a:r>
          <a:r>
            <a: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倍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(44,250</a:t>
          </a:r>
          <a:r>
            <a: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021343-CEF3-4ABA-B9BA-D363E4CFEBD0}" type="parTrans" cxnId="{1784CF9D-F638-4DDA-8A00-FD3646FD9629}">
      <dgm:prSet/>
      <dgm:spPr/>
      <dgm:t>
        <a:bodyPr/>
        <a:lstStyle/>
        <a:p>
          <a:endParaRPr lang="zh-TW" altLang="en-US"/>
        </a:p>
      </dgm:t>
    </dgm:pt>
    <dgm:pt modelId="{81FCE0BE-19BC-43B4-81BA-88B3971914B0}" type="sibTrans" cxnId="{1784CF9D-F638-4DDA-8A00-FD3646FD9629}">
      <dgm:prSet/>
      <dgm:spPr/>
      <dgm:t>
        <a:bodyPr/>
        <a:lstStyle/>
        <a:p>
          <a:endParaRPr lang="zh-TW" altLang="en-US"/>
        </a:p>
      </dgm:t>
    </dgm:pt>
    <dgm:pt modelId="{A7A001DF-8C9F-4984-ABF8-D79912559BCE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扣繳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18%</a:t>
          </a:r>
          <a:endParaRPr lang="zh-TW" alt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AA7095-88B5-4BDE-98DD-903D9F435171}" type="parTrans" cxnId="{11948291-FDE1-4F3B-AFBD-0AF71164DE77}">
      <dgm:prSet/>
      <dgm:spPr>
        <a:ln w="57150"/>
      </dgm:spPr>
      <dgm:t>
        <a:bodyPr/>
        <a:lstStyle/>
        <a:p>
          <a:endParaRPr lang="zh-TW" altLang="en-US" dirty="0"/>
        </a:p>
      </dgm:t>
    </dgm:pt>
    <dgm:pt modelId="{97E6196F-D24A-437C-A4EF-5140E9DFA135}" type="sibTrans" cxnId="{11948291-FDE1-4F3B-AFBD-0AF71164DE77}">
      <dgm:prSet/>
      <dgm:spPr/>
      <dgm:t>
        <a:bodyPr/>
        <a:lstStyle/>
        <a:p>
          <a:endParaRPr lang="zh-TW" altLang="en-US"/>
        </a:p>
      </dgm:t>
    </dgm:pt>
    <dgm:pt modelId="{49318CBA-CD70-4980-914A-9CAC5091E8AC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扣繳</a:t>
          </a:r>
          <a:r>
            <a: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6%</a:t>
          </a:r>
          <a:endParaRPr lang="zh-TW" alt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2BB229-055B-4B4F-9BFB-F18AC3FF37C8}" type="parTrans" cxnId="{58E27D6B-677C-4544-9730-2E2AF46781C7}">
      <dgm:prSet/>
      <dgm:spPr>
        <a:ln w="57150"/>
      </dgm:spPr>
      <dgm:t>
        <a:bodyPr/>
        <a:lstStyle/>
        <a:p>
          <a:endParaRPr lang="zh-TW" altLang="en-US"/>
        </a:p>
      </dgm:t>
    </dgm:pt>
    <dgm:pt modelId="{49DBCB6A-1FBC-4397-99F3-8CD13FFB543D}" type="sibTrans" cxnId="{58E27D6B-677C-4544-9730-2E2AF46781C7}">
      <dgm:prSet/>
      <dgm:spPr/>
      <dgm:t>
        <a:bodyPr/>
        <a:lstStyle/>
        <a:p>
          <a:endParaRPr lang="zh-TW" altLang="en-US"/>
        </a:p>
      </dgm:t>
    </dgm:pt>
    <dgm:pt modelId="{134709A9-90FD-4C86-9DB5-668C9CAD1B9E}" type="pres">
      <dgm:prSet presAssocID="{03D264E3-5853-40FC-A174-D26BDBA40F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BA4793-D989-45A5-A390-996F8B7659CC}" type="pres">
      <dgm:prSet presAssocID="{D0C46578-6EE0-42F7-AE0F-3C5DD63EA77A}" presName="root1" presStyleCnt="0"/>
      <dgm:spPr/>
    </dgm:pt>
    <dgm:pt modelId="{D502A9F3-F46B-470A-BECB-5E169A73AB5F}" type="pres">
      <dgm:prSet presAssocID="{D0C46578-6EE0-42F7-AE0F-3C5DD63EA77A}" presName="LevelOneTextNode" presStyleLbl="node0" presStyleIdx="0" presStyleCnt="1" custScaleX="81574">
        <dgm:presLayoutVars>
          <dgm:chPref val="3"/>
        </dgm:presLayoutVars>
      </dgm:prSet>
      <dgm:spPr/>
    </dgm:pt>
    <dgm:pt modelId="{EBF46D52-75E4-45ED-B6F9-1E0374ADE665}" type="pres">
      <dgm:prSet presAssocID="{D0C46578-6EE0-42F7-AE0F-3C5DD63EA77A}" presName="level2hierChild" presStyleCnt="0"/>
      <dgm:spPr/>
    </dgm:pt>
    <dgm:pt modelId="{05DE0949-F6F6-47DC-8C63-AC69136F56B7}" type="pres">
      <dgm:prSet presAssocID="{FAAA7095-88B5-4BDE-98DD-903D9F435171}" presName="conn2-1" presStyleLbl="parChTrans1D2" presStyleIdx="0" presStyleCnt="2"/>
      <dgm:spPr/>
    </dgm:pt>
    <dgm:pt modelId="{F00908C1-5A8A-4FE9-BD2D-5BFA621D3214}" type="pres">
      <dgm:prSet presAssocID="{FAAA7095-88B5-4BDE-98DD-903D9F435171}" presName="connTx" presStyleLbl="parChTrans1D2" presStyleIdx="0" presStyleCnt="2"/>
      <dgm:spPr/>
    </dgm:pt>
    <dgm:pt modelId="{50AD5410-AD89-48B9-B6D7-EDA09929CA39}" type="pres">
      <dgm:prSet presAssocID="{A7A001DF-8C9F-4984-ABF8-D79912559BCE}" presName="root2" presStyleCnt="0"/>
      <dgm:spPr/>
    </dgm:pt>
    <dgm:pt modelId="{5DD29445-06C4-476B-97D8-F23B4CF92B1C}" type="pres">
      <dgm:prSet presAssocID="{A7A001DF-8C9F-4984-ABF8-D79912559BCE}" presName="LevelTwoTextNode" presStyleLbl="node2" presStyleIdx="0" presStyleCnt="2" custScaleX="45823" custScaleY="68176" custLinFactNeighborX="31454" custLinFactNeighborY="-4870">
        <dgm:presLayoutVars>
          <dgm:chPref val="3"/>
        </dgm:presLayoutVars>
      </dgm:prSet>
      <dgm:spPr/>
    </dgm:pt>
    <dgm:pt modelId="{4BA836D6-D4E2-4646-95B0-E126FCE6E948}" type="pres">
      <dgm:prSet presAssocID="{A7A001DF-8C9F-4984-ABF8-D79912559BCE}" presName="level3hierChild" presStyleCnt="0"/>
      <dgm:spPr/>
    </dgm:pt>
    <dgm:pt modelId="{8C0F9F12-3640-4CBA-8BB4-6DA2BA204B07}" type="pres">
      <dgm:prSet presAssocID="{F02BB229-055B-4B4F-9BFB-F18AC3FF37C8}" presName="conn2-1" presStyleLbl="parChTrans1D2" presStyleIdx="1" presStyleCnt="2"/>
      <dgm:spPr/>
    </dgm:pt>
    <dgm:pt modelId="{9AA41175-9D5B-48D6-8144-6A1540AE39C5}" type="pres">
      <dgm:prSet presAssocID="{F02BB229-055B-4B4F-9BFB-F18AC3FF37C8}" presName="connTx" presStyleLbl="parChTrans1D2" presStyleIdx="1" presStyleCnt="2"/>
      <dgm:spPr/>
    </dgm:pt>
    <dgm:pt modelId="{5292AB17-5BC0-4D67-A517-429ADF73A91A}" type="pres">
      <dgm:prSet presAssocID="{49318CBA-CD70-4980-914A-9CAC5091E8AC}" presName="root2" presStyleCnt="0"/>
      <dgm:spPr/>
    </dgm:pt>
    <dgm:pt modelId="{0DB5C7DF-C43A-4C54-8830-B744F1B8BDFE}" type="pres">
      <dgm:prSet presAssocID="{49318CBA-CD70-4980-914A-9CAC5091E8AC}" presName="LevelTwoTextNode" presStyleLbl="node2" presStyleIdx="1" presStyleCnt="2" custScaleX="45416" custScaleY="67907">
        <dgm:presLayoutVars>
          <dgm:chPref val="3"/>
        </dgm:presLayoutVars>
      </dgm:prSet>
      <dgm:spPr/>
    </dgm:pt>
    <dgm:pt modelId="{205E6D38-A8D6-4FD3-BDEB-29185029743D}" type="pres">
      <dgm:prSet presAssocID="{49318CBA-CD70-4980-914A-9CAC5091E8AC}" presName="level3hierChild" presStyleCnt="0"/>
      <dgm:spPr/>
    </dgm:pt>
  </dgm:ptLst>
  <dgm:cxnLst>
    <dgm:cxn modelId="{B92F2627-9E12-4085-9F02-B808E0FED853}" type="presOf" srcId="{F02BB229-055B-4B4F-9BFB-F18AC3FF37C8}" destId="{8C0F9F12-3640-4CBA-8BB4-6DA2BA204B07}" srcOrd="0" destOrd="0" presId="urn:microsoft.com/office/officeart/2005/8/layout/hierarchy2"/>
    <dgm:cxn modelId="{F460962D-DA22-4442-821E-DA074AD75B38}" type="presOf" srcId="{03D264E3-5853-40FC-A174-D26BDBA40F4F}" destId="{134709A9-90FD-4C86-9DB5-668C9CAD1B9E}" srcOrd="0" destOrd="0" presId="urn:microsoft.com/office/officeart/2005/8/layout/hierarchy2"/>
    <dgm:cxn modelId="{58E27D6B-677C-4544-9730-2E2AF46781C7}" srcId="{D0C46578-6EE0-42F7-AE0F-3C5DD63EA77A}" destId="{49318CBA-CD70-4980-914A-9CAC5091E8AC}" srcOrd="1" destOrd="0" parTransId="{F02BB229-055B-4B4F-9BFB-F18AC3FF37C8}" sibTransId="{49DBCB6A-1FBC-4397-99F3-8CD13FFB543D}"/>
    <dgm:cxn modelId="{B77E9079-76F3-455F-B624-AB9E6C5A6151}" type="presOf" srcId="{A7A001DF-8C9F-4984-ABF8-D79912559BCE}" destId="{5DD29445-06C4-476B-97D8-F23B4CF92B1C}" srcOrd="0" destOrd="0" presId="urn:microsoft.com/office/officeart/2005/8/layout/hierarchy2"/>
    <dgm:cxn modelId="{3A77F47A-2CD2-4568-8477-AC493AE2BF24}" type="presOf" srcId="{F02BB229-055B-4B4F-9BFB-F18AC3FF37C8}" destId="{9AA41175-9D5B-48D6-8144-6A1540AE39C5}" srcOrd="1" destOrd="0" presId="urn:microsoft.com/office/officeart/2005/8/layout/hierarchy2"/>
    <dgm:cxn modelId="{11948291-FDE1-4F3B-AFBD-0AF71164DE77}" srcId="{D0C46578-6EE0-42F7-AE0F-3C5DD63EA77A}" destId="{A7A001DF-8C9F-4984-ABF8-D79912559BCE}" srcOrd="0" destOrd="0" parTransId="{FAAA7095-88B5-4BDE-98DD-903D9F435171}" sibTransId="{97E6196F-D24A-437C-A4EF-5140E9DFA135}"/>
    <dgm:cxn modelId="{1784CF9D-F638-4DDA-8A00-FD3646FD9629}" srcId="{03D264E3-5853-40FC-A174-D26BDBA40F4F}" destId="{D0C46578-6EE0-42F7-AE0F-3C5DD63EA77A}" srcOrd="0" destOrd="0" parTransId="{4E021343-CEF3-4ABA-B9BA-D363E4CFEBD0}" sibTransId="{81FCE0BE-19BC-43B4-81BA-88B3971914B0}"/>
    <dgm:cxn modelId="{2AF65B9E-325B-4091-9151-B18CC634933D}" type="presOf" srcId="{D0C46578-6EE0-42F7-AE0F-3C5DD63EA77A}" destId="{D502A9F3-F46B-470A-BECB-5E169A73AB5F}" srcOrd="0" destOrd="0" presId="urn:microsoft.com/office/officeart/2005/8/layout/hierarchy2"/>
    <dgm:cxn modelId="{F086F0AA-73B9-4B78-8F1E-0C8D95E6E22B}" type="presOf" srcId="{FAAA7095-88B5-4BDE-98DD-903D9F435171}" destId="{05DE0949-F6F6-47DC-8C63-AC69136F56B7}" srcOrd="0" destOrd="0" presId="urn:microsoft.com/office/officeart/2005/8/layout/hierarchy2"/>
    <dgm:cxn modelId="{758768CE-2346-4E92-B6AB-8BE3EF1B3D3B}" type="presOf" srcId="{49318CBA-CD70-4980-914A-9CAC5091E8AC}" destId="{0DB5C7DF-C43A-4C54-8830-B744F1B8BDFE}" srcOrd="0" destOrd="0" presId="urn:microsoft.com/office/officeart/2005/8/layout/hierarchy2"/>
    <dgm:cxn modelId="{4163A4FC-7936-42EE-A135-78EF861C1023}" type="presOf" srcId="{FAAA7095-88B5-4BDE-98DD-903D9F435171}" destId="{F00908C1-5A8A-4FE9-BD2D-5BFA621D3214}" srcOrd="1" destOrd="0" presId="urn:microsoft.com/office/officeart/2005/8/layout/hierarchy2"/>
    <dgm:cxn modelId="{C3B283DD-14F8-47B5-A4B4-B48217FB1960}" type="presParOf" srcId="{134709A9-90FD-4C86-9DB5-668C9CAD1B9E}" destId="{5ABA4793-D989-45A5-A390-996F8B7659CC}" srcOrd="0" destOrd="0" presId="urn:microsoft.com/office/officeart/2005/8/layout/hierarchy2"/>
    <dgm:cxn modelId="{B64A70EA-3088-4DC4-93B2-DF09A15625A7}" type="presParOf" srcId="{5ABA4793-D989-45A5-A390-996F8B7659CC}" destId="{D502A9F3-F46B-470A-BECB-5E169A73AB5F}" srcOrd="0" destOrd="0" presId="urn:microsoft.com/office/officeart/2005/8/layout/hierarchy2"/>
    <dgm:cxn modelId="{C4B5C2F4-D58D-4F8A-A332-73B77E884CED}" type="presParOf" srcId="{5ABA4793-D989-45A5-A390-996F8B7659CC}" destId="{EBF46D52-75E4-45ED-B6F9-1E0374ADE665}" srcOrd="1" destOrd="0" presId="urn:microsoft.com/office/officeart/2005/8/layout/hierarchy2"/>
    <dgm:cxn modelId="{DEC38D98-6423-44A2-BBDD-B6412DC4C054}" type="presParOf" srcId="{EBF46D52-75E4-45ED-B6F9-1E0374ADE665}" destId="{05DE0949-F6F6-47DC-8C63-AC69136F56B7}" srcOrd="0" destOrd="0" presId="urn:microsoft.com/office/officeart/2005/8/layout/hierarchy2"/>
    <dgm:cxn modelId="{6E810963-07AF-4EAC-9DBE-975FF30D68CF}" type="presParOf" srcId="{05DE0949-F6F6-47DC-8C63-AC69136F56B7}" destId="{F00908C1-5A8A-4FE9-BD2D-5BFA621D3214}" srcOrd="0" destOrd="0" presId="urn:microsoft.com/office/officeart/2005/8/layout/hierarchy2"/>
    <dgm:cxn modelId="{331D273A-E48D-46BD-BBA5-13DA67A96F9B}" type="presParOf" srcId="{EBF46D52-75E4-45ED-B6F9-1E0374ADE665}" destId="{50AD5410-AD89-48B9-B6D7-EDA09929CA39}" srcOrd="1" destOrd="0" presId="urn:microsoft.com/office/officeart/2005/8/layout/hierarchy2"/>
    <dgm:cxn modelId="{77F57EF8-D8AE-431C-8032-3368DA645447}" type="presParOf" srcId="{50AD5410-AD89-48B9-B6D7-EDA09929CA39}" destId="{5DD29445-06C4-476B-97D8-F23B4CF92B1C}" srcOrd="0" destOrd="0" presId="urn:microsoft.com/office/officeart/2005/8/layout/hierarchy2"/>
    <dgm:cxn modelId="{F34CD469-C7B4-4E92-B82C-F748E96FE2FB}" type="presParOf" srcId="{50AD5410-AD89-48B9-B6D7-EDA09929CA39}" destId="{4BA836D6-D4E2-4646-95B0-E126FCE6E948}" srcOrd="1" destOrd="0" presId="urn:microsoft.com/office/officeart/2005/8/layout/hierarchy2"/>
    <dgm:cxn modelId="{66D82AD6-ED16-449A-8C25-5FABBCBEE1C3}" type="presParOf" srcId="{EBF46D52-75E4-45ED-B6F9-1E0374ADE665}" destId="{8C0F9F12-3640-4CBA-8BB4-6DA2BA204B07}" srcOrd="2" destOrd="0" presId="urn:microsoft.com/office/officeart/2005/8/layout/hierarchy2"/>
    <dgm:cxn modelId="{A831CA11-0063-4454-9BBA-413EC292DC84}" type="presParOf" srcId="{8C0F9F12-3640-4CBA-8BB4-6DA2BA204B07}" destId="{9AA41175-9D5B-48D6-8144-6A1540AE39C5}" srcOrd="0" destOrd="0" presId="urn:microsoft.com/office/officeart/2005/8/layout/hierarchy2"/>
    <dgm:cxn modelId="{B8D58236-B10F-4C93-9457-1C65649B65F7}" type="presParOf" srcId="{EBF46D52-75E4-45ED-B6F9-1E0374ADE665}" destId="{5292AB17-5BC0-4D67-A517-429ADF73A91A}" srcOrd="3" destOrd="0" presId="urn:microsoft.com/office/officeart/2005/8/layout/hierarchy2"/>
    <dgm:cxn modelId="{1E06E759-1BF0-4E38-B7E1-45665E6F3B00}" type="presParOf" srcId="{5292AB17-5BC0-4D67-A517-429ADF73A91A}" destId="{0DB5C7DF-C43A-4C54-8830-B744F1B8BDFE}" srcOrd="0" destOrd="0" presId="urn:microsoft.com/office/officeart/2005/8/layout/hierarchy2"/>
    <dgm:cxn modelId="{34084100-B428-4C3A-A923-A42D0744E596}" type="presParOf" srcId="{5292AB17-5BC0-4D67-A517-429ADF73A91A}" destId="{205E6D38-A8D6-4FD3-BDEB-2918502974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1D983-B623-467C-A31A-A3E14E5D3CC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F14081-EC20-4D8A-A1C0-C2DFE0D765D3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在臺居留超過</a:t>
          </a:r>
          <a:r>
            <a:rPr lang="en-US" altLang="zh-TW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183</a:t>
          </a:r>
          <a:r>
            <a:rPr lang="zh-TW" altLang="en-US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天</a:t>
          </a:r>
          <a:endParaRPr lang="en-US" altLang="zh-TW" sz="2200" b="1" baseline="0" dirty="0">
            <a:solidFill>
              <a:schemeClr val="bg1"/>
            </a:solidFill>
            <a:latin typeface="標楷體" panose="03000509000000000000" pitchFamily="65" charset="-120"/>
          </a:endParaRPr>
        </a:p>
        <a:p>
          <a:r>
            <a:rPr lang="en-US" altLang="zh-TW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(1/1-7/2</a:t>
          </a:r>
          <a:r>
            <a:rPr lang="zh-TW" altLang="en-US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之後</a:t>
          </a:r>
          <a:r>
            <a:rPr lang="en-US" altLang="zh-TW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)</a:t>
          </a:r>
          <a:endParaRPr lang="zh-TW" altLang="en-US" sz="2200" b="1" baseline="0" dirty="0">
            <a:solidFill>
              <a:schemeClr val="bg1"/>
            </a:solidFill>
            <a:latin typeface="標楷體" panose="03000509000000000000" pitchFamily="65" charset="-120"/>
          </a:endParaRPr>
        </a:p>
      </dgm:t>
    </dgm:pt>
    <dgm:pt modelId="{92A80078-C758-4E72-9B8A-580CD62A8E1F}" type="parTrans" cxnId="{1B52BE99-9E1E-4B8F-BF1D-4244F11BBFF7}">
      <dgm:prSet/>
      <dgm:spPr/>
      <dgm:t>
        <a:bodyPr/>
        <a:lstStyle/>
        <a:p>
          <a:endParaRPr lang="zh-TW" altLang="en-US"/>
        </a:p>
      </dgm:t>
    </dgm:pt>
    <dgm:pt modelId="{01C9BBF3-73F2-4BEF-8772-FBE716AC499D}" type="sibTrans" cxnId="{1B52BE99-9E1E-4B8F-BF1D-4244F11BBFF7}">
      <dgm:prSet/>
      <dgm:spPr/>
      <dgm:t>
        <a:bodyPr/>
        <a:lstStyle/>
        <a:p>
          <a:endParaRPr lang="zh-TW" altLang="en-US"/>
        </a:p>
      </dgm:t>
    </dgm:pt>
    <dgm:pt modelId="{A47DBC35-D22F-4716-A5B0-457D983F08FD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填寫申請表</a:t>
          </a:r>
          <a:endParaRPr lang="en-US" altLang="zh-TW" sz="2200" b="1" baseline="0" dirty="0">
            <a:solidFill>
              <a:schemeClr val="bg1"/>
            </a:solidFill>
            <a:latin typeface="標楷體" panose="03000509000000000000" pitchFamily="65" charset="-120"/>
          </a:endParaRPr>
        </a:p>
        <a:p>
          <a:r>
            <a:rPr lang="zh-TW" altLang="en-US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送出納組</a:t>
          </a:r>
        </a:p>
      </dgm:t>
    </dgm:pt>
    <dgm:pt modelId="{77A164DD-009B-4DC2-8CF7-CB8A5ECE526C}" type="parTrans" cxnId="{FD8A203E-3507-4E0B-8592-D241E890F066}">
      <dgm:prSet/>
      <dgm:spPr/>
      <dgm:t>
        <a:bodyPr/>
        <a:lstStyle/>
        <a:p>
          <a:endParaRPr lang="zh-TW" altLang="en-US"/>
        </a:p>
      </dgm:t>
    </dgm:pt>
    <dgm:pt modelId="{A4925E2F-6268-40E4-A9C5-CD27204D06D5}" type="sibTrans" cxnId="{FD8A203E-3507-4E0B-8592-D241E890F066}">
      <dgm:prSet/>
      <dgm:spPr/>
      <dgm:t>
        <a:bodyPr/>
        <a:lstStyle/>
        <a:p>
          <a:endParaRPr lang="zh-TW" altLang="en-US"/>
        </a:p>
      </dgm:t>
    </dgm:pt>
    <dgm:pt modelId="{284F3BD8-8AC4-4478-B7B2-6C8DF1418FB8}">
      <dgm:prSet phldrT="[文字]" custT="1"/>
      <dgm:spPr>
        <a:solidFill>
          <a:srgbClr val="FF0000"/>
        </a:solidFill>
      </dgm:spPr>
      <dgm:t>
        <a:bodyPr/>
        <a:lstStyle/>
        <a:p>
          <a:r>
            <a:rPr lang="zh-TW" altLang="en-US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代扣繳稅額改每月總額</a:t>
          </a:r>
          <a:r>
            <a:rPr lang="en-US" altLang="zh-TW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,500</a:t>
          </a:r>
          <a:r>
            <a:rPr lang="zh-TW" altLang="en-US" sz="2200" b="1" baseline="0" dirty="0">
              <a:solidFill>
                <a:schemeClr val="bg1"/>
              </a:solidFill>
              <a:latin typeface="標楷體" panose="03000509000000000000" pitchFamily="65" charset="-120"/>
            </a:rPr>
            <a:t>元</a:t>
          </a:r>
        </a:p>
      </dgm:t>
    </dgm:pt>
    <dgm:pt modelId="{CE4A211F-4B51-4F23-BAFE-ADF4DE0E91CC}" type="parTrans" cxnId="{74A3F466-0748-45D3-87B3-9E63228218B8}">
      <dgm:prSet/>
      <dgm:spPr/>
      <dgm:t>
        <a:bodyPr/>
        <a:lstStyle/>
        <a:p>
          <a:endParaRPr lang="zh-TW" altLang="en-US"/>
        </a:p>
      </dgm:t>
    </dgm:pt>
    <dgm:pt modelId="{DB41F95F-4C7D-4D34-9A96-7EA227652F16}" type="sibTrans" cxnId="{74A3F466-0748-45D3-87B3-9E63228218B8}">
      <dgm:prSet/>
      <dgm:spPr/>
      <dgm:t>
        <a:bodyPr/>
        <a:lstStyle/>
        <a:p>
          <a:endParaRPr lang="zh-TW" altLang="en-US"/>
        </a:p>
      </dgm:t>
    </dgm:pt>
    <dgm:pt modelId="{A99191AA-1EF7-4ECD-8C47-FEBD8B3A6081}" type="pres">
      <dgm:prSet presAssocID="{FD11D983-B623-467C-A31A-A3E14E5D3CC0}" presName="Name0" presStyleCnt="0">
        <dgm:presLayoutVars>
          <dgm:dir/>
          <dgm:animLvl val="lvl"/>
          <dgm:resizeHandles val="exact"/>
        </dgm:presLayoutVars>
      </dgm:prSet>
      <dgm:spPr/>
    </dgm:pt>
    <dgm:pt modelId="{397B108F-0BA2-4843-BCA4-2D4A0B380E3B}" type="pres">
      <dgm:prSet presAssocID="{9DF14081-EC20-4D8A-A1C0-C2DFE0D765D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B4459C9-A52F-4E3B-9DAE-A5590EDE636F}" type="pres">
      <dgm:prSet presAssocID="{01C9BBF3-73F2-4BEF-8772-FBE716AC499D}" presName="parTxOnlySpace" presStyleCnt="0"/>
      <dgm:spPr/>
    </dgm:pt>
    <dgm:pt modelId="{FB1D86F1-DFA8-4E1C-96B7-34631803C75F}" type="pres">
      <dgm:prSet presAssocID="{A47DBC35-D22F-4716-A5B0-457D983F08FD}" presName="parTxOnly" presStyleLbl="node1" presStyleIdx="1" presStyleCnt="3" custLinFactNeighborX="0" custLinFactNeighborY="-108">
        <dgm:presLayoutVars>
          <dgm:chMax val="0"/>
          <dgm:chPref val="0"/>
          <dgm:bulletEnabled val="1"/>
        </dgm:presLayoutVars>
      </dgm:prSet>
      <dgm:spPr/>
    </dgm:pt>
    <dgm:pt modelId="{4BBFDD46-3E07-495E-A522-CBCBBF63E9D0}" type="pres">
      <dgm:prSet presAssocID="{A4925E2F-6268-40E4-A9C5-CD27204D06D5}" presName="parTxOnlySpace" presStyleCnt="0"/>
      <dgm:spPr/>
    </dgm:pt>
    <dgm:pt modelId="{A76A3CFD-42A9-4729-B67F-9CE0F8B08DE9}" type="pres">
      <dgm:prSet presAssocID="{284F3BD8-8AC4-4478-B7B2-6C8DF1418FB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7645909-EF12-4237-9EE0-DF6A27B29529}" type="presOf" srcId="{284F3BD8-8AC4-4478-B7B2-6C8DF1418FB8}" destId="{A76A3CFD-42A9-4729-B67F-9CE0F8B08DE9}" srcOrd="0" destOrd="0" presId="urn:microsoft.com/office/officeart/2005/8/layout/chevron1"/>
    <dgm:cxn modelId="{9ECA462D-C868-423D-90EF-663B1A918385}" type="presOf" srcId="{9DF14081-EC20-4D8A-A1C0-C2DFE0D765D3}" destId="{397B108F-0BA2-4843-BCA4-2D4A0B380E3B}" srcOrd="0" destOrd="0" presId="urn:microsoft.com/office/officeart/2005/8/layout/chevron1"/>
    <dgm:cxn modelId="{FD8A203E-3507-4E0B-8592-D241E890F066}" srcId="{FD11D983-B623-467C-A31A-A3E14E5D3CC0}" destId="{A47DBC35-D22F-4716-A5B0-457D983F08FD}" srcOrd="1" destOrd="0" parTransId="{77A164DD-009B-4DC2-8CF7-CB8A5ECE526C}" sibTransId="{A4925E2F-6268-40E4-A9C5-CD27204D06D5}"/>
    <dgm:cxn modelId="{74A3F466-0748-45D3-87B3-9E63228218B8}" srcId="{FD11D983-B623-467C-A31A-A3E14E5D3CC0}" destId="{284F3BD8-8AC4-4478-B7B2-6C8DF1418FB8}" srcOrd="2" destOrd="0" parTransId="{CE4A211F-4B51-4F23-BAFE-ADF4DE0E91CC}" sibTransId="{DB41F95F-4C7D-4D34-9A96-7EA227652F16}"/>
    <dgm:cxn modelId="{04693097-7F29-4EB3-9CB7-B9ED911BA974}" type="presOf" srcId="{FD11D983-B623-467C-A31A-A3E14E5D3CC0}" destId="{A99191AA-1EF7-4ECD-8C47-FEBD8B3A6081}" srcOrd="0" destOrd="0" presId="urn:microsoft.com/office/officeart/2005/8/layout/chevron1"/>
    <dgm:cxn modelId="{1B52BE99-9E1E-4B8F-BF1D-4244F11BBFF7}" srcId="{FD11D983-B623-467C-A31A-A3E14E5D3CC0}" destId="{9DF14081-EC20-4D8A-A1C0-C2DFE0D765D3}" srcOrd="0" destOrd="0" parTransId="{92A80078-C758-4E72-9B8A-580CD62A8E1F}" sibTransId="{01C9BBF3-73F2-4BEF-8772-FBE716AC499D}"/>
    <dgm:cxn modelId="{94A762C1-7459-4691-9307-27CB2DC21317}" type="presOf" srcId="{A47DBC35-D22F-4716-A5B0-457D983F08FD}" destId="{FB1D86F1-DFA8-4E1C-96B7-34631803C75F}" srcOrd="0" destOrd="0" presId="urn:microsoft.com/office/officeart/2005/8/layout/chevron1"/>
    <dgm:cxn modelId="{89D5BA8A-602F-4DE8-B0BB-50D66A83235C}" type="presParOf" srcId="{A99191AA-1EF7-4ECD-8C47-FEBD8B3A6081}" destId="{397B108F-0BA2-4843-BCA4-2D4A0B380E3B}" srcOrd="0" destOrd="0" presId="urn:microsoft.com/office/officeart/2005/8/layout/chevron1"/>
    <dgm:cxn modelId="{B0229EB8-89F7-4CB8-9118-76C39F60D708}" type="presParOf" srcId="{A99191AA-1EF7-4ECD-8C47-FEBD8B3A6081}" destId="{CB4459C9-A52F-4E3B-9DAE-A5590EDE636F}" srcOrd="1" destOrd="0" presId="urn:microsoft.com/office/officeart/2005/8/layout/chevron1"/>
    <dgm:cxn modelId="{D5716A51-6BC6-4AD1-AFB2-7A47C20F2477}" type="presParOf" srcId="{A99191AA-1EF7-4ECD-8C47-FEBD8B3A6081}" destId="{FB1D86F1-DFA8-4E1C-96B7-34631803C75F}" srcOrd="2" destOrd="0" presId="urn:microsoft.com/office/officeart/2005/8/layout/chevron1"/>
    <dgm:cxn modelId="{A84C2E07-8E2B-4552-9EDF-3810C90DBD7E}" type="presParOf" srcId="{A99191AA-1EF7-4ECD-8C47-FEBD8B3A6081}" destId="{4BBFDD46-3E07-495E-A522-CBCBBF63E9D0}" srcOrd="3" destOrd="0" presId="urn:microsoft.com/office/officeart/2005/8/layout/chevron1"/>
    <dgm:cxn modelId="{F4FEE495-8AEE-43DB-8174-7C6716CC6C4E}" type="presParOf" srcId="{A99191AA-1EF7-4ECD-8C47-FEBD8B3A6081}" destId="{A76A3CFD-42A9-4729-B67F-9CE0F8B08DE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A9F3-F46B-470A-BECB-5E169A73AB5F}">
      <dsp:nvSpPr>
        <dsp:cNvPr id="0" name=""/>
        <dsp:cNvSpPr/>
      </dsp:nvSpPr>
      <dsp:spPr>
        <a:xfrm>
          <a:off x="56505" y="536040"/>
          <a:ext cx="3412467" cy="2091639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每月薪資總額</a:t>
          </a:r>
          <a:endParaRPr lang="en-US" altLang="zh-TW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基本工資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1.5</a:t>
          </a:r>
          <a:r>
            <a:rPr lang="zh-TW" altLang="en-US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倍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(44,250</a:t>
          </a:r>
          <a:r>
            <a:rPr lang="zh-TW" altLang="en-US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7767" y="597302"/>
        <a:ext cx="3289943" cy="1969115"/>
      </dsp:txXfrm>
    </dsp:sp>
    <dsp:sp modelId="{05DE0949-F6F6-47DC-8C63-AC69136F56B7}">
      <dsp:nvSpPr>
        <dsp:cNvPr id="0" name=""/>
        <dsp:cNvSpPr/>
      </dsp:nvSpPr>
      <dsp:spPr>
        <a:xfrm rot="19999817">
          <a:off x="3365999" y="1087927"/>
          <a:ext cx="1935765" cy="119003"/>
        </a:xfrm>
        <a:custGeom>
          <a:avLst/>
          <a:gdLst/>
          <a:ahLst/>
          <a:cxnLst/>
          <a:rect l="0" t="0" r="0" b="0"/>
          <a:pathLst>
            <a:path>
              <a:moveTo>
                <a:pt x="0" y="59501"/>
              </a:moveTo>
              <a:lnTo>
                <a:pt x="1935765" y="5950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 dirty="0"/>
        </a:p>
      </dsp:txBody>
      <dsp:txXfrm>
        <a:off x="4285487" y="1099034"/>
        <a:ext cx="96788" cy="96788"/>
      </dsp:txXfrm>
    </dsp:sp>
    <dsp:sp modelId="{5DD29445-06C4-476B-97D8-F23B4CF92B1C}">
      <dsp:nvSpPr>
        <dsp:cNvPr id="0" name=""/>
        <dsp:cNvSpPr/>
      </dsp:nvSpPr>
      <dsp:spPr>
        <a:xfrm>
          <a:off x="5198790" y="0"/>
          <a:ext cx="1916903" cy="1425995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扣繳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18%</a:t>
          </a:r>
          <a:endParaRPr lang="zh-TW" alt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40556" y="41766"/>
        <a:ext cx="1833371" cy="1342463"/>
      </dsp:txXfrm>
    </dsp:sp>
    <dsp:sp modelId="{8C0F9F12-3640-4CBA-8BB4-6DA2BA204B07}">
      <dsp:nvSpPr>
        <dsp:cNvPr id="0" name=""/>
        <dsp:cNvSpPr/>
      </dsp:nvSpPr>
      <dsp:spPr>
        <a:xfrm rot="1648060">
          <a:off x="3362675" y="1957293"/>
          <a:ext cx="1885907" cy="119003"/>
        </a:xfrm>
        <a:custGeom>
          <a:avLst/>
          <a:gdLst/>
          <a:ahLst/>
          <a:cxnLst/>
          <a:rect l="0" t="0" r="0" b="0"/>
          <a:pathLst>
            <a:path>
              <a:moveTo>
                <a:pt x="0" y="59501"/>
              </a:moveTo>
              <a:lnTo>
                <a:pt x="1885907" y="5950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4258481" y="1969647"/>
        <a:ext cx="94295" cy="94295"/>
      </dsp:txXfrm>
    </dsp:sp>
    <dsp:sp modelId="{0DB5C7DF-C43A-4C54-8830-B744F1B8BDFE}">
      <dsp:nvSpPr>
        <dsp:cNvPr id="0" name=""/>
        <dsp:cNvSpPr/>
      </dsp:nvSpPr>
      <dsp:spPr>
        <a:xfrm>
          <a:off x="5142284" y="1741546"/>
          <a:ext cx="1899877" cy="1420369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扣繳</a:t>
          </a:r>
          <a:r>
            <a:rPr lang="en-US" altLang="zh-TW" sz="36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6%</a:t>
          </a:r>
          <a:endParaRPr lang="zh-TW" alt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83885" y="1783147"/>
        <a:ext cx="1816675" cy="1337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B108F-0BA2-4843-BCA4-2D4A0B380E3B}">
      <dsp:nvSpPr>
        <dsp:cNvPr id="0" name=""/>
        <dsp:cNvSpPr/>
      </dsp:nvSpPr>
      <dsp:spPr>
        <a:xfrm>
          <a:off x="3007" y="1653477"/>
          <a:ext cx="3664358" cy="1465743"/>
        </a:xfrm>
        <a:prstGeom prst="chevron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在臺居留超過</a:t>
          </a:r>
          <a:r>
            <a:rPr lang="en-US" altLang="zh-TW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183</a:t>
          </a:r>
          <a:r>
            <a:rPr lang="zh-TW" altLang="en-US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天</a:t>
          </a:r>
          <a:endParaRPr lang="en-US" altLang="zh-TW" sz="2200" b="1" kern="1200" baseline="0" dirty="0">
            <a:solidFill>
              <a:schemeClr val="bg1"/>
            </a:solidFill>
            <a:latin typeface="標楷體" panose="03000509000000000000" pitchFamily="65" charset="-12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(1/1-7/2</a:t>
          </a:r>
          <a:r>
            <a:rPr lang="zh-TW" altLang="en-US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之後</a:t>
          </a:r>
          <a:r>
            <a:rPr lang="en-US" altLang="zh-TW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)</a:t>
          </a:r>
          <a:endParaRPr lang="zh-TW" altLang="en-US" sz="2200" b="1" kern="1200" baseline="0" dirty="0">
            <a:solidFill>
              <a:schemeClr val="bg1"/>
            </a:solidFill>
            <a:latin typeface="標楷體" panose="03000509000000000000" pitchFamily="65" charset="-120"/>
          </a:endParaRPr>
        </a:p>
      </dsp:txBody>
      <dsp:txXfrm>
        <a:off x="735879" y="1653477"/>
        <a:ext cx="2198615" cy="1465743"/>
      </dsp:txXfrm>
    </dsp:sp>
    <dsp:sp modelId="{FB1D86F1-DFA8-4E1C-96B7-34631803C75F}">
      <dsp:nvSpPr>
        <dsp:cNvPr id="0" name=""/>
        <dsp:cNvSpPr/>
      </dsp:nvSpPr>
      <dsp:spPr>
        <a:xfrm>
          <a:off x="3300930" y="1651894"/>
          <a:ext cx="3664358" cy="1465743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填寫申請表</a:t>
          </a:r>
          <a:endParaRPr lang="en-US" altLang="zh-TW" sz="2200" b="1" kern="1200" baseline="0" dirty="0">
            <a:solidFill>
              <a:schemeClr val="bg1"/>
            </a:solidFill>
            <a:latin typeface="標楷體" panose="03000509000000000000" pitchFamily="65" charset="-12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送出納組</a:t>
          </a:r>
        </a:p>
      </dsp:txBody>
      <dsp:txXfrm>
        <a:off x="4033802" y="1651894"/>
        <a:ext cx="2198615" cy="1465743"/>
      </dsp:txXfrm>
    </dsp:sp>
    <dsp:sp modelId="{A76A3CFD-42A9-4729-B67F-9CE0F8B08DE9}">
      <dsp:nvSpPr>
        <dsp:cNvPr id="0" name=""/>
        <dsp:cNvSpPr/>
      </dsp:nvSpPr>
      <dsp:spPr>
        <a:xfrm>
          <a:off x="6598853" y="1653477"/>
          <a:ext cx="3664358" cy="1465743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代扣繳稅額改每月總額</a:t>
          </a:r>
          <a:r>
            <a:rPr lang="en-US" altLang="zh-TW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,500</a:t>
          </a:r>
          <a:r>
            <a:rPr lang="zh-TW" altLang="en-US" sz="2200" b="1" kern="1200" baseline="0" dirty="0">
              <a:solidFill>
                <a:schemeClr val="bg1"/>
              </a:solidFill>
              <a:latin typeface="標楷體" panose="03000509000000000000" pitchFamily="65" charset="-120"/>
            </a:rPr>
            <a:t>元</a:t>
          </a:r>
        </a:p>
      </dsp:txBody>
      <dsp:txXfrm>
        <a:off x="7331725" y="1653477"/>
        <a:ext cx="2198615" cy="1465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8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27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06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1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30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8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9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84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22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2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897463-CDB5-4896-9154-311F5FE9FD66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C9C850-7A03-4EC7-ADB0-58C003D3EC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07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78182" y="1871131"/>
            <a:ext cx="8370916" cy="1515533"/>
          </a:xfrm>
        </p:spPr>
        <p:txBody>
          <a:bodyPr/>
          <a:lstStyle/>
          <a:p>
            <a:r>
              <a:rPr lang="zh-TW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外籍</a:t>
            </a:r>
            <a:r>
              <a:rPr lang="zh-TW" alt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生所得稅宣導</a:t>
            </a:r>
            <a:endParaRPr lang="zh-TW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總務處出納組</a:t>
            </a:r>
          </a:p>
        </p:txBody>
      </p:sp>
    </p:spTree>
    <p:extLst>
      <p:ext uri="{BB962C8B-B14F-4D97-AF65-F5344CB8AC3E}">
        <p14:creationId xmlns:p14="http://schemas.microsoft.com/office/powerpoint/2010/main" val="290677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8144" y="415635"/>
            <a:ext cx="61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僑外生工讀薪資所得扣繳稅款規定：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0327" y="1113422"/>
            <a:ext cx="1035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外國學生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勞僱型</a:t>
            </a:r>
            <a:r>
              <a:rPr lang="en-US" altLang="zh-TW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在校納保者</a:t>
            </a:r>
            <a:r>
              <a:rPr lang="en-US" altLang="zh-TW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之外籍人士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」屬「 專任助理、兼任助理、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工讀生等人員」支有所得者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，每筆收入將會被收取外僑所得稅。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學校會先從您的收入中代扣除所得稅。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778117548"/>
              </p:ext>
            </p:extLst>
          </p:nvPr>
        </p:nvGraphicFramePr>
        <p:xfrm>
          <a:off x="1695796" y="2875918"/>
          <a:ext cx="7115694" cy="316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345084" y="249841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 rot="19936239">
            <a:off x="5356167" y="3415325"/>
            <a:ext cx="147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 rot="1766030">
            <a:off x="5386646" y="5007216"/>
            <a:ext cx="147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22787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8144" y="415635"/>
            <a:ext cx="61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僑外生工讀薪資所得扣繳稅款規定：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0327" y="1113422"/>
            <a:ext cx="1035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當年度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在臺居留期限合計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 </a:t>
            </a:r>
            <a:r>
              <a:rPr lang="en-US" altLang="zh-TW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183 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天者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(1/1-7/2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，得提出申請適用「居住者」稅  率扣繳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每月總額超過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90,500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元才需代扣繳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請至出納組網頁下載</a:t>
            </a:r>
            <a:r>
              <a:rPr lang="zh-TW" altLang="en-US" sz="24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「外籍學生所得稅適用居住者扣繳稅率申請表」</a:t>
            </a:r>
            <a:endParaRPr lang="en-US" altLang="zh-TW" sz="2400" b="1" u="sng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並將申請表、居留證影本、護照影本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含最後一次入境戳章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送出納組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/>
            <a:r>
              <a:rPr lang="zh-TW" altLang="en-US" sz="2400" b="1" dirty="0"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相關表格請參閱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出納組</a:t>
            </a:r>
            <a:r>
              <a:rPr lang="en-US" altLang="zh-TW" sz="2400" b="1" u="sng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/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表格下載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45084" y="249841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669754991"/>
              </p:ext>
            </p:extLst>
          </p:nvPr>
        </p:nvGraphicFramePr>
        <p:xfrm>
          <a:off x="821881" y="2052277"/>
          <a:ext cx="10266220" cy="477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6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4" y="0"/>
            <a:ext cx="12192000" cy="68554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8144" y="415635"/>
            <a:ext cx="61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申請表：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45084" y="249841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90" y="0"/>
            <a:ext cx="4939277" cy="682029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2302626" y="684489"/>
            <a:ext cx="6392487" cy="10651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424544" y="1665931"/>
            <a:ext cx="2610196" cy="1025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424544" y="5504363"/>
            <a:ext cx="4286596" cy="1396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883918" y="924403"/>
            <a:ext cx="147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填寫處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基本資料</a:t>
            </a:r>
          </a:p>
        </p:txBody>
      </p:sp>
      <p:sp>
        <p:nvSpPr>
          <p:cNvPr id="19" name="矩形 18"/>
          <p:cNvSpPr/>
          <p:nvPr/>
        </p:nvSpPr>
        <p:spPr>
          <a:xfrm>
            <a:off x="592061" y="194544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填寫處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</a:p>
        </p:txBody>
      </p:sp>
      <p:sp>
        <p:nvSpPr>
          <p:cNvPr id="20" name="矩形 19"/>
          <p:cNvSpPr/>
          <p:nvPr/>
        </p:nvSpPr>
        <p:spPr>
          <a:xfrm>
            <a:off x="947813" y="563169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填寫處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24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簽名蓋章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8509345" y="2244437"/>
            <a:ext cx="3269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送出納組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居留證正</a:t>
            </a:r>
            <a:r>
              <a:rPr lang="zh-TW" altLang="zh-TW" dirty="0">
                <a:solidFill>
                  <a:srgbClr val="FF0000"/>
                </a:solidFill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反面影本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護照影本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含最後一次入境戳章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一年送一次即可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(7/3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以後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534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8144" y="415635"/>
            <a:ext cx="61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僑外生工讀薪資所得扣繳稅款規定：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48886" y="938855"/>
            <a:ext cx="111141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如您符合下列條件可申請退稅：</a:t>
            </a:r>
            <a:endParaRPr lang="en-US" altLang="zh-TW" sz="2000" b="1" u="sng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上年度在台居留超過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183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畢業生於當年度離台且當年度不會再回來，且當年度已在台居留超過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183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天者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課稅年度之定義：每年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日起至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日止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申請退稅時間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在臺居留日數滿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183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天而尚未離境者，應於次年度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日起至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日止，辦理上年度之結算申報。但若於年度中途離境者，則應於離境前二星期內，辦理當年度申報納稅。</a:t>
            </a: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退稅應帶文件：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有效護照及居留證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扣繳憑單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  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上年度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日的扣繳憑單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  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應屆畢業生如需當年度的扣繳憑單，請至本校出納組申請。您需於當年度居留滿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183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才符合申請退稅資格。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退稅申請地點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r>
              <a:rPr lang="en-US" altLang="zh-TW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居留證所在地</a:t>
            </a:r>
            <a:r>
              <a:rPr lang="en-US" altLang="zh-TW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請本人攜帶上述文件至：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基隆市信義稽徵所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基隆市信義區信二路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176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樓及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45084" y="249841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60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8144" y="415635"/>
            <a:ext cx="615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僑外生工讀薪資所得扣繳稅款規定：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48886" y="938855"/>
            <a:ext cx="11114118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出納組提醒事項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>
              <a:lnSpc>
                <a:spcPts val="3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外籍學生居留證英文證號由二碼改為一碼時，請記得到由郵局辦理存簿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更新，並到教學務系統更新「金融開戶證號」，以免影響到您薪資入帳！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3500"/>
              </a:lnSpc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35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郵局辦理存簿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需準備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新的居留證、郵局存摺、印鑑章及本人辦理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345084" y="249841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73330" y="3596312"/>
            <a:ext cx="3416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教學務系統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學生基本資料維護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更新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3490346"/>
            <a:ext cx="6558742" cy="1873926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6700058" y="4755444"/>
            <a:ext cx="1862051" cy="8057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499658" y="4427309"/>
            <a:ext cx="3133898" cy="6600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228382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626</Words>
  <Application>Microsoft Office PowerPoint</Application>
  <PresentationFormat>寬螢幕</PresentationFormat>
  <Paragraphs>58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標楷體</vt:lpstr>
      <vt:lpstr>Calibri</vt:lpstr>
      <vt:lpstr>Calibri Light</vt:lpstr>
      <vt:lpstr>回顧</vt:lpstr>
      <vt:lpstr>外籍生所得稅宣導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外籍生所得稅率</dc:title>
  <dc:creator>USER</dc:creator>
  <cp:lastModifiedBy>User</cp:lastModifiedBy>
  <cp:revision>26</cp:revision>
  <dcterms:created xsi:type="dcterms:W3CDTF">2022-09-28T00:50:33Z</dcterms:created>
  <dcterms:modified xsi:type="dcterms:W3CDTF">2026-01-06T01:36:02Z</dcterms:modified>
</cp:coreProperties>
</file>